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1" r:id="rId6"/>
    <p:sldId id="260"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4179A278-577C-4153-9F1C-887976C30B04}" type="datetimeFigureOut">
              <a:rPr lang="en-AU" smtClean="0"/>
              <a:pPr/>
              <a:t>11/11/2010</a:t>
            </a:fld>
            <a:endParaRPr lang="en-AU"/>
          </a:p>
        </p:txBody>
      </p:sp>
      <p:sp>
        <p:nvSpPr>
          <p:cNvPr id="16" name="Slide Number Placeholder 15"/>
          <p:cNvSpPr>
            <a:spLocks noGrp="1"/>
          </p:cNvSpPr>
          <p:nvPr>
            <p:ph type="sldNum" sz="quarter" idx="11"/>
          </p:nvPr>
        </p:nvSpPr>
        <p:spPr/>
        <p:txBody>
          <a:bodyPr/>
          <a:lstStyle/>
          <a:p>
            <a:fld id="{A13BBF5A-AC24-4D22-A6EC-CA4928AC729A}" type="slidenum">
              <a:rPr lang="en-AU" smtClean="0"/>
              <a:pPr/>
              <a:t>‹#›</a:t>
            </a:fld>
            <a:endParaRPr lang="en-AU"/>
          </a:p>
        </p:txBody>
      </p:sp>
      <p:sp>
        <p:nvSpPr>
          <p:cNvPr id="17" name="Footer Placeholder 16"/>
          <p:cNvSpPr>
            <a:spLocks noGrp="1"/>
          </p:cNvSpPr>
          <p:nvPr>
            <p:ph type="ftr" sz="quarter" idx="12"/>
          </p:nvPr>
        </p:nvSpPr>
        <p:spPr/>
        <p:txBody>
          <a:bodyPr/>
          <a:lstStyle/>
          <a:p>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179A278-577C-4153-9F1C-887976C30B04}" type="datetimeFigureOut">
              <a:rPr lang="en-AU" smtClean="0"/>
              <a:pPr/>
              <a:t>11/11/2010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13BBF5A-AC24-4D22-A6EC-CA4928AC729A}"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179A278-577C-4153-9F1C-887976C30B04}" type="datetimeFigureOut">
              <a:rPr lang="en-AU" smtClean="0"/>
              <a:pPr/>
              <a:t>11/11/2010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13BBF5A-AC24-4D22-A6EC-CA4928AC729A}"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4179A278-577C-4153-9F1C-887976C30B04}" type="datetimeFigureOut">
              <a:rPr lang="en-AU" smtClean="0"/>
              <a:pPr/>
              <a:t>11/11/2010</a:t>
            </a:fld>
            <a:endParaRPr lang="en-AU"/>
          </a:p>
        </p:txBody>
      </p:sp>
      <p:sp>
        <p:nvSpPr>
          <p:cNvPr id="15" name="Slide Number Placeholder 14"/>
          <p:cNvSpPr>
            <a:spLocks noGrp="1"/>
          </p:cNvSpPr>
          <p:nvPr>
            <p:ph type="sldNum" sz="quarter" idx="15"/>
          </p:nvPr>
        </p:nvSpPr>
        <p:spPr/>
        <p:txBody>
          <a:bodyPr/>
          <a:lstStyle>
            <a:lvl1pPr algn="ctr">
              <a:defRPr/>
            </a:lvl1pPr>
          </a:lstStyle>
          <a:p>
            <a:fld id="{A13BBF5A-AC24-4D22-A6EC-CA4928AC729A}" type="slidenum">
              <a:rPr lang="en-AU" smtClean="0"/>
              <a:pPr/>
              <a:t>‹#›</a:t>
            </a:fld>
            <a:endParaRPr lang="en-AU"/>
          </a:p>
        </p:txBody>
      </p:sp>
      <p:sp>
        <p:nvSpPr>
          <p:cNvPr id="16" name="Footer Placeholder 15"/>
          <p:cNvSpPr>
            <a:spLocks noGrp="1"/>
          </p:cNvSpPr>
          <p:nvPr>
            <p:ph type="ftr" sz="quarter" idx="16"/>
          </p:nvPr>
        </p:nvSpPr>
        <p:spPr/>
        <p:txBody>
          <a:bodyPr/>
          <a:lstStyle/>
          <a:p>
            <a:endParaRPr lang="en-AU"/>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179A278-577C-4153-9F1C-887976C30B04}" type="datetimeFigureOut">
              <a:rPr lang="en-AU" smtClean="0"/>
              <a:pPr/>
              <a:t>11/11/2010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13BBF5A-AC24-4D22-A6EC-CA4928AC729A}" type="slidenum">
              <a:rPr lang="en-AU" smtClean="0"/>
              <a:pPr/>
              <a:t>‹#›</a:t>
            </a:fld>
            <a:endParaRPr lang="en-AU"/>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179A278-577C-4153-9F1C-887976C30B04}" type="datetimeFigureOut">
              <a:rPr lang="en-AU" smtClean="0"/>
              <a:pPr/>
              <a:t>11/11/2010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13BBF5A-AC24-4D22-A6EC-CA4928AC729A}" type="slidenum">
              <a:rPr lang="en-AU" smtClean="0"/>
              <a:pPr/>
              <a:t>‹#›</a:t>
            </a:fld>
            <a:endParaRPr lang="en-AU"/>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A13BBF5A-AC24-4D22-A6EC-CA4928AC729A}" type="slidenum">
              <a:rPr lang="en-AU" smtClean="0"/>
              <a:pPr/>
              <a:t>‹#›</a:t>
            </a:fld>
            <a:endParaRPr lang="en-AU"/>
          </a:p>
        </p:txBody>
      </p:sp>
      <p:sp>
        <p:nvSpPr>
          <p:cNvPr id="8" name="Footer Placeholder 7"/>
          <p:cNvSpPr>
            <a:spLocks noGrp="1"/>
          </p:cNvSpPr>
          <p:nvPr>
            <p:ph type="ftr" sz="quarter" idx="11"/>
          </p:nvPr>
        </p:nvSpPr>
        <p:spPr/>
        <p:txBody>
          <a:bodyPr/>
          <a:lstStyle/>
          <a:p>
            <a:endParaRPr lang="en-AU"/>
          </a:p>
        </p:txBody>
      </p:sp>
      <p:sp>
        <p:nvSpPr>
          <p:cNvPr id="7" name="Date Placeholder 6"/>
          <p:cNvSpPr>
            <a:spLocks noGrp="1"/>
          </p:cNvSpPr>
          <p:nvPr>
            <p:ph type="dt" sz="half" idx="10"/>
          </p:nvPr>
        </p:nvSpPr>
        <p:spPr/>
        <p:txBody>
          <a:bodyPr/>
          <a:lstStyle/>
          <a:p>
            <a:fld id="{4179A278-577C-4153-9F1C-887976C30B04}" type="datetimeFigureOut">
              <a:rPr lang="en-AU" smtClean="0"/>
              <a:pPr/>
              <a:t>11/11/2010</a:t>
            </a:fld>
            <a:endParaRPr lang="en-AU"/>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179A278-577C-4153-9F1C-887976C30B04}" type="datetimeFigureOut">
              <a:rPr lang="en-AU" smtClean="0"/>
              <a:pPr/>
              <a:t>11/11/2010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A13BBF5A-AC24-4D22-A6EC-CA4928AC729A}" type="slidenum">
              <a:rPr lang="en-AU" smtClean="0"/>
              <a:pPr/>
              <a:t>‹#›</a:t>
            </a:fld>
            <a:endParaRPr lang="en-AU"/>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79A278-577C-4153-9F1C-887976C30B04}" type="datetimeFigureOut">
              <a:rPr lang="en-AU" smtClean="0"/>
              <a:pPr/>
              <a:t>11/11/2010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A13BBF5A-AC24-4D22-A6EC-CA4928AC729A}"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4179A278-577C-4153-9F1C-887976C30B04}" type="datetimeFigureOut">
              <a:rPr lang="en-AU" smtClean="0"/>
              <a:pPr/>
              <a:t>11/11/2010</a:t>
            </a:fld>
            <a:endParaRPr lang="en-AU"/>
          </a:p>
        </p:txBody>
      </p:sp>
      <p:sp>
        <p:nvSpPr>
          <p:cNvPr id="9" name="Slide Number Placeholder 8"/>
          <p:cNvSpPr>
            <a:spLocks noGrp="1"/>
          </p:cNvSpPr>
          <p:nvPr>
            <p:ph type="sldNum" sz="quarter" idx="15"/>
          </p:nvPr>
        </p:nvSpPr>
        <p:spPr/>
        <p:txBody>
          <a:bodyPr/>
          <a:lstStyle/>
          <a:p>
            <a:fld id="{A13BBF5A-AC24-4D22-A6EC-CA4928AC729A}" type="slidenum">
              <a:rPr lang="en-AU" smtClean="0"/>
              <a:pPr/>
              <a:t>‹#›</a:t>
            </a:fld>
            <a:endParaRPr lang="en-AU"/>
          </a:p>
        </p:txBody>
      </p:sp>
      <p:sp>
        <p:nvSpPr>
          <p:cNvPr id="10" name="Footer Placeholder 9"/>
          <p:cNvSpPr>
            <a:spLocks noGrp="1"/>
          </p:cNvSpPr>
          <p:nvPr>
            <p:ph type="ftr" sz="quarter" idx="16"/>
          </p:nvPr>
        </p:nvSpPr>
        <p:spPr/>
        <p:txBody>
          <a:bodyPr/>
          <a:lstStyle/>
          <a:p>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4179A278-577C-4153-9F1C-887976C30B04}" type="datetimeFigureOut">
              <a:rPr lang="en-AU" smtClean="0"/>
              <a:pPr/>
              <a:t>11/11/2010</a:t>
            </a:fld>
            <a:endParaRPr lang="en-AU"/>
          </a:p>
        </p:txBody>
      </p:sp>
      <p:sp>
        <p:nvSpPr>
          <p:cNvPr id="9" name="Slide Number Placeholder 8"/>
          <p:cNvSpPr>
            <a:spLocks noGrp="1"/>
          </p:cNvSpPr>
          <p:nvPr>
            <p:ph type="sldNum" sz="quarter" idx="11"/>
          </p:nvPr>
        </p:nvSpPr>
        <p:spPr/>
        <p:txBody>
          <a:bodyPr/>
          <a:lstStyle/>
          <a:p>
            <a:fld id="{A13BBF5A-AC24-4D22-A6EC-CA4928AC729A}" type="slidenum">
              <a:rPr lang="en-AU" smtClean="0"/>
              <a:pPr/>
              <a:t>‹#›</a:t>
            </a:fld>
            <a:endParaRPr lang="en-AU"/>
          </a:p>
        </p:txBody>
      </p:sp>
      <p:sp>
        <p:nvSpPr>
          <p:cNvPr id="10" name="Footer Placeholder 9"/>
          <p:cNvSpPr>
            <a:spLocks noGrp="1"/>
          </p:cNvSpPr>
          <p:nvPr>
            <p:ph type="ftr" sz="quarter" idx="12"/>
          </p:nvPr>
        </p:nvSpPr>
        <p:spPr/>
        <p:txBody>
          <a:bodyPr/>
          <a:lstStyle/>
          <a:p>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4179A278-577C-4153-9F1C-887976C30B04}" type="datetimeFigureOut">
              <a:rPr lang="en-AU" smtClean="0"/>
              <a:pPr/>
              <a:t>11/11/2010</a:t>
            </a:fld>
            <a:endParaRPr lang="en-AU"/>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AU"/>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A13BBF5A-AC24-4D22-A6EC-CA4928AC729A}" type="slidenum">
              <a:rPr lang="en-AU" smtClean="0"/>
              <a:pPr/>
              <a:t>‹#›</a:t>
            </a:fld>
            <a:endParaRPr lang="en-AU"/>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AU" sz="4800" dirty="0" smtClean="0">
                <a:latin typeface="Garton" pitchFamily="2" charset="0"/>
              </a:rPr>
              <a:t>By Mollie Cooper</a:t>
            </a:r>
            <a:endParaRPr lang="en-AU" sz="4800" dirty="0">
              <a:latin typeface="Garton" pitchFamily="2" charset="0"/>
            </a:endParaRPr>
          </a:p>
        </p:txBody>
      </p:sp>
      <p:sp>
        <p:nvSpPr>
          <p:cNvPr id="2" name="Title 1"/>
          <p:cNvSpPr>
            <a:spLocks noGrp="1"/>
          </p:cNvSpPr>
          <p:nvPr>
            <p:ph type="ctrTitle"/>
          </p:nvPr>
        </p:nvSpPr>
        <p:spPr/>
        <p:txBody>
          <a:bodyPr>
            <a:normAutofit/>
          </a:bodyPr>
          <a:lstStyle/>
          <a:p>
            <a:r>
              <a:rPr lang="en-AU" sz="6000" b="1" dirty="0" smtClean="0"/>
              <a:t>Roman Legionaries</a:t>
            </a:r>
            <a:endParaRPr lang="en-AU" sz="6000" b="1" dirty="0"/>
          </a:p>
        </p:txBody>
      </p:sp>
      <p:pic>
        <p:nvPicPr>
          <p:cNvPr id="1026" name="Picture 2"/>
          <p:cNvPicPr>
            <a:picLocks noChangeAspect="1" noChangeArrowheads="1"/>
          </p:cNvPicPr>
          <p:nvPr/>
        </p:nvPicPr>
        <p:blipFill>
          <a:blip r:embed="rId2" cstate="print"/>
          <a:srcRect/>
          <a:stretch>
            <a:fillRect/>
          </a:stretch>
        </p:blipFill>
        <p:spPr bwMode="auto">
          <a:xfrm>
            <a:off x="782080" y="1916832"/>
            <a:ext cx="7510313" cy="29913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AU" sz="4000" dirty="0" smtClean="0"/>
              <a:t>Legionaries  were professional Roman soldiers. Legionaries had to be Roman citizens under the age of 45. They stayed in the Roman Army for 25 years of service, and in the last 5 years the soldiers did lighter duties. </a:t>
            </a:r>
            <a:endParaRPr lang="en-AU" sz="4000" dirty="0"/>
          </a:p>
        </p:txBody>
      </p:sp>
      <p:sp>
        <p:nvSpPr>
          <p:cNvPr id="2" name="Title 1"/>
          <p:cNvSpPr>
            <a:spLocks noGrp="1"/>
          </p:cNvSpPr>
          <p:nvPr>
            <p:ph type="title"/>
          </p:nvPr>
        </p:nvSpPr>
        <p:spPr/>
        <p:txBody>
          <a:bodyPr/>
          <a:lstStyle/>
          <a:p>
            <a:r>
              <a:rPr lang="en-AU" b="1" dirty="0" smtClean="0"/>
              <a:t>Information</a:t>
            </a:r>
            <a:endParaRPr lang="en-AU" b="1" dirty="0"/>
          </a:p>
        </p:txBody>
      </p:sp>
      <p:pic>
        <p:nvPicPr>
          <p:cNvPr id="2050" name="Picture 2"/>
          <p:cNvPicPr>
            <a:picLocks noChangeAspect="1" noChangeArrowheads="1"/>
          </p:cNvPicPr>
          <p:nvPr/>
        </p:nvPicPr>
        <p:blipFill>
          <a:blip r:embed="rId2" cstate="print"/>
          <a:srcRect/>
          <a:stretch>
            <a:fillRect/>
          </a:stretch>
        </p:blipFill>
        <p:spPr bwMode="auto">
          <a:xfrm>
            <a:off x="395536" y="548680"/>
            <a:ext cx="8064896" cy="51171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AU" sz="2800" dirty="0" smtClean="0"/>
              <a:t>The soldiers endured very difficult training. Discipline was the basis of the army's success, and the soldiers were constantly trained with weapons and with drills. Forced marches with heavy packs and in tight formation were regular. Discipline was important and if the soldiers broke the rule they were heavily punished by the centurions (ancient Roman officers). </a:t>
            </a:r>
            <a:endParaRPr lang="en-AU" dirty="0"/>
          </a:p>
        </p:txBody>
      </p:sp>
      <p:sp>
        <p:nvSpPr>
          <p:cNvPr id="3" name="Title 2"/>
          <p:cNvSpPr>
            <a:spLocks noGrp="1"/>
          </p:cNvSpPr>
          <p:nvPr>
            <p:ph type="title"/>
          </p:nvPr>
        </p:nvSpPr>
        <p:spPr/>
        <p:txBody>
          <a:bodyPr/>
          <a:lstStyle/>
          <a:p>
            <a:r>
              <a:rPr lang="en-AU" b="1" dirty="0" smtClean="0"/>
              <a:t>Discipline</a:t>
            </a:r>
            <a:endParaRPr lang="en-AU" b="1" dirty="0"/>
          </a:p>
        </p:txBody>
      </p:sp>
      <p:pic>
        <p:nvPicPr>
          <p:cNvPr id="3074" name="Picture 2"/>
          <p:cNvPicPr>
            <a:picLocks noChangeAspect="1" noChangeArrowheads="1"/>
          </p:cNvPicPr>
          <p:nvPr/>
        </p:nvPicPr>
        <p:blipFill>
          <a:blip r:embed="rId2" cstate="print"/>
          <a:srcRect/>
          <a:stretch>
            <a:fillRect/>
          </a:stretch>
        </p:blipFill>
        <p:spPr bwMode="auto">
          <a:xfrm>
            <a:off x="0" y="0"/>
            <a:ext cx="9108504"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AU" sz="3600" dirty="0" smtClean="0"/>
              <a:t>Honours, rewards and promotions were regularly awarded to legionaries who did well in a battle, did well during training and exercises or had an outstanding service record. </a:t>
            </a:r>
          </a:p>
        </p:txBody>
      </p:sp>
      <p:sp>
        <p:nvSpPr>
          <p:cNvPr id="3" name="Title 2"/>
          <p:cNvSpPr>
            <a:spLocks noGrp="1"/>
          </p:cNvSpPr>
          <p:nvPr>
            <p:ph type="title"/>
          </p:nvPr>
        </p:nvSpPr>
        <p:spPr/>
        <p:txBody>
          <a:bodyPr/>
          <a:lstStyle/>
          <a:p>
            <a:r>
              <a:rPr lang="en-AU" b="1" dirty="0" smtClean="0"/>
              <a:t>Rewards</a:t>
            </a:r>
            <a:endParaRPr lang="en-AU" b="1" dirty="0"/>
          </a:p>
        </p:txBody>
      </p:sp>
      <p:pic>
        <p:nvPicPr>
          <p:cNvPr id="4098" name="Picture 2"/>
          <p:cNvPicPr>
            <a:picLocks noChangeAspect="1" noChangeArrowheads="1"/>
          </p:cNvPicPr>
          <p:nvPr/>
        </p:nvPicPr>
        <p:blipFill>
          <a:blip r:embed="rId2" cstate="print"/>
          <a:srcRect/>
          <a:stretch>
            <a:fillRect/>
          </a:stretch>
        </p:blipFill>
        <p:spPr bwMode="auto">
          <a:xfrm>
            <a:off x="0" y="0"/>
            <a:ext cx="9144000" cy="689171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sz="3200" dirty="0" smtClean="0"/>
              <a:t>Legionaries were not allowed to marry</a:t>
            </a:r>
          </a:p>
          <a:p>
            <a:r>
              <a:rPr lang="en-AU" sz="3200" dirty="0" smtClean="0"/>
              <a:t>To be a legionary you had to be very fit.</a:t>
            </a:r>
          </a:p>
          <a:p>
            <a:r>
              <a:rPr lang="en-AU" sz="3200" dirty="0" smtClean="0"/>
              <a:t>Each legion had at least between 4000 – 5000 soldiers.</a:t>
            </a:r>
          </a:p>
          <a:p>
            <a:r>
              <a:rPr lang="en-AU" sz="3200" dirty="0" smtClean="0"/>
              <a:t>You had to be at least 20 years old to be in the legion</a:t>
            </a:r>
          </a:p>
          <a:p>
            <a:r>
              <a:rPr lang="en-AU" sz="3200" dirty="0" smtClean="0"/>
              <a:t>Most of the legionaries came from outside of Italy</a:t>
            </a:r>
          </a:p>
          <a:p>
            <a:r>
              <a:rPr lang="en-AU" sz="3200" dirty="0" smtClean="0"/>
              <a:t>There was legionaries from Africa, Germany, Spain and the Middle East.</a:t>
            </a:r>
          </a:p>
          <a:p>
            <a:r>
              <a:rPr lang="en-AU" sz="3200" dirty="0" smtClean="0"/>
              <a:t>There was about 30 legions in the </a:t>
            </a:r>
            <a:r>
              <a:rPr lang="en-AU" sz="3200" smtClean="0"/>
              <a:t>Roman Army</a:t>
            </a:r>
            <a:endParaRPr lang="en-AU" sz="3200" dirty="0" smtClean="0"/>
          </a:p>
          <a:p>
            <a:endParaRPr lang="en-AU" dirty="0" smtClean="0"/>
          </a:p>
          <a:p>
            <a:endParaRPr lang="en-AU" dirty="0"/>
          </a:p>
        </p:txBody>
      </p:sp>
      <p:sp>
        <p:nvSpPr>
          <p:cNvPr id="3" name="Title 2"/>
          <p:cNvSpPr>
            <a:spLocks noGrp="1"/>
          </p:cNvSpPr>
          <p:nvPr>
            <p:ph type="title"/>
          </p:nvPr>
        </p:nvSpPr>
        <p:spPr/>
        <p:txBody>
          <a:bodyPr/>
          <a:lstStyle/>
          <a:p>
            <a:r>
              <a:rPr lang="en-AU" b="1" dirty="0" smtClean="0"/>
              <a:t>Interesting Facts</a:t>
            </a:r>
            <a:endParaRPr lang="en-AU" b="1" dirty="0"/>
          </a:p>
        </p:txBody>
      </p:sp>
      <p:pic>
        <p:nvPicPr>
          <p:cNvPr id="5122" name="Picture 2"/>
          <p:cNvPicPr>
            <a:picLocks noChangeAspect="1" noChangeArrowheads="1"/>
          </p:cNvPicPr>
          <p:nvPr/>
        </p:nvPicPr>
        <p:blipFill>
          <a:blip r:embed="rId2" cstate="print"/>
          <a:srcRect/>
          <a:stretch>
            <a:fillRect/>
          </a:stretch>
        </p:blipFill>
        <p:spPr bwMode="auto">
          <a:xfrm>
            <a:off x="0" y="-1"/>
            <a:ext cx="9144000" cy="685133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b="1" dirty="0" smtClean="0"/>
              <a:t>Pictures</a:t>
            </a:r>
            <a:endParaRPr lang="en-AU" b="1" dirty="0"/>
          </a:p>
        </p:txBody>
      </p:sp>
      <p:pic>
        <p:nvPicPr>
          <p:cNvPr id="2050" name="Picture 2" descr="http://www.vroma.org/images/mcmanus_images/legionaries.jpg"/>
          <p:cNvPicPr>
            <a:picLocks noChangeAspect="1" noChangeArrowheads="1"/>
          </p:cNvPicPr>
          <p:nvPr/>
        </p:nvPicPr>
        <p:blipFill>
          <a:blip r:embed="rId2" cstate="print"/>
          <a:srcRect/>
          <a:stretch>
            <a:fillRect/>
          </a:stretch>
        </p:blipFill>
        <p:spPr bwMode="auto">
          <a:xfrm>
            <a:off x="2339752" y="2060848"/>
            <a:ext cx="4762500" cy="3276601"/>
          </a:xfrm>
          <a:prstGeom prst="rect">
            <a:avLst/>
          </a:prstGeom>
          <a:noFill/>
        </p:spPr>
      </p:pic>
      <p:pic>
        <p:nvPicPr>
          <p:cNvPr id="6146" name="Picture 2"/>
          <p:cNvPicPr>
            <a:picLocks noChangeAspect="1" noChangeArrowheads="1"/>
          </p:cNvPicPr>
          <p:nvPr/>
        </p:nvPicPr>
        <p:blipFill>
          <a:blip r:embed="rId3" cstate="print"/>
          <a:srcRect/>
          <a:stretch>
            <a:fillRect/>
          </a:stretch>
        </p:blipFill>
        <p:spPr bwMode="auto">
          <a:xfrm>
            <a:off x="0" y="0"/>
            <a:ext cx="9144000" cy="68014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www.caerleon.net/spectacular/photos/img27.jpg"/>
          <p:cNvPicPr>
            <a:picLocks noChangeAspect="1" noChangeArrowheads="1"/>
          </p:cNvPicPr>
          <p:nvPr/>
        </p:nvPicPr>
        <p:blipFill>
          <a:blip r:embed="rId2" cstate="print"/>
          <a:srcRect/>
          <a:stretch>
            <a:fillRect/>
          </a:stretch>
        </p:blipFill>
        <p:spPr bwMode="auto">
          <a:xfrm>
            <a:off x="971600" y="1556792"/>
            <a:ext cx="6924675" cy="4048125"/>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www.merit-intl.com/month/7-20-07/ign/ign-ar058%20p1.jpg"/>
          <p:cNvPicPr>
            <a:picLocks noChangeAspect="1" noChangeArrowheads="1"/>
          </p:cNvPicPr>
          <p:nvPr/>
        </p:nvPicPr>
        <p:blipFill>
          <a:blip r:embed="rId2" cstate="print"/>
          <a:srcRect/>
          <a:stretch>
            <a:fillRect/>
          </a:stretch>
        </p:blipFill>
        <p:spPr bwMode="auto">
          <a:xfrm>
            <a:off x="2339752" y="980728"/>
            <a:ext cx="4536504" cy="4601311"/>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http://www.bbc.co.uk/history/ancient/romans/</a:t>
            </a:r>
          </a:p>
          <a:p>
            <a:r>
              <a:rPr lang="en-AU" dirty="0" smtClean="0"/>
              <a:t>http://en.wikipedia.org/wiki/Legionary</a:t>
            </a:r>
          </a:p>
          <a:p>
            <a:r>
              <a:rPr lang="en-AU" dirty="0" smtClean="0"/>
              <a:t>http://www.caerleon.net/history/army/page2.html</a:t>
            </a:r>
          </a:p>
          <a:p>
            <a:r>
              <a:rPr lang="en-AU" dirty="0" smtClean="0"/>
              <a:t>http://www.unrv.com/military/legionary-weapons-equipment.php</a:t>
            </a:r>
          </a:p>
          <a:p>
            <a:endParaRPr lang="en-AU" dirty="0"/>
          </a:p>
        </p:txBody>
      </p:sp>
      <p:sp>
        <p:nvSpPr>
          <p:cNvPr id="3" name="Title 2"/>
          <p:cNvSpPr>
            <a:spLocks noGrp="1"/>
          </p:cNvSpPr>
          <p:nvPr>
            <p:ph type="title"/>
          </p:nvPr>
        </p:nvSpPr>
        <p:spPr/>
        <p:txBody>
          <a:bodyPr/>
          <a:lstStyle/>
          <a:p>
            <a:r>
              <a:rPr lang="en-AU" b="1" dirty="0" smtClean="0"/>
              <a:t>Websites Used</a:t>
            </a:r>
            <a:endParaRPr lang="en-AU" b="1" dirty="0"/>
          </a:p>
        </p:txBody>
      </p:sp>
      <p:pic>
        <p:nvPicPr>
          <p:cNvPr id="7170"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Custom 10">
      <a:majorFont>
        <a:latin typeface="Trajanus Roman"/>
        <a:ea typeface=""/>
        <a:cs typeface=""/>
      </a:majorFont>
      <a:minorFont>
        <a:latin typeface="Garton"/>
        <a:ea typeface=""/>
        <a:cs typeface=""/>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46</TotalTime>
  <Words>180</Words>
  <Application>Microsoft Office PowerPoint</Application>
  <PresentationFormat>On-screen Show (4:3)</PresentationFormat>
  <Paragraphs>22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Paper</vt:lpstr>
      <vt:lpstr>Roman Legionaries</vt:lpstr>
      <vt:lpstr>Information</vt:lpstr>
      <vt:lpstr>Discipline</vt:lpstr>
      <vt:lpstr>Rewards</vt:lpstr>
      <vt:lpstr>Interesting Facts</vt:lpstr>
      <vt:lpstr>Pictures</vt:lpstr>
      <vt:lpstr>Slide 7</vt:lpstr>
      <vt:lpstr>Slide 8</vt:lpstr>
      <vt:lpstr>Websites Used</vt:lpstr>
    </vt:vector>
  </TitlesOfParts>
  <Company>Kardinia International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Roman Legionaries</dc:title>
  <dc:creator>molldogger</dc:creator>
  <cp:lastModifiedBy>molldogger </cp:lastModifiedBy>
  <cp:revision>6</cp:revision>
  <dcterms:created xsi:type="dcterms:W3CDTF">2010-11-09T23:15:47Z</dcterms:created>
  <dcterms:modified xsi:type="dcterms:W3CDTF">2010-11-11T03:01:27Z</dcterms:modified>
</cp:coreProperties>
</file>